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0" r:id="rId4"/>
    <p:sldId id="267" r:id="rId5"/>
    <p:sldId id="262" r:id="rId6"/>
    <p:sldId id="263" r:id="rId7"/>
    <p:sldId id="264" r:id="rId8"/>
    <p:sldId id="265" r:id="rId9"/>
    <p:sldId id="266" r:id="rId10"/>
    <p:sldId id="259" r:id="rId11"/>
    <p:sldId id="257" r:id="rId12"/>
  </p:sldIdLst>
  <p:sldSz cx="12192000" cy="6858000"/>
  <p:notesSz cx="6792913" cy="9925050"/>
  <p:custShowLst>
    <p:custShow name="Drucken" id="0">
      <p:sldLst>
        <p:sld r:id="rId2"/>
      </p:sldLst>
    </p:custShow>
    <p:custShow name="Präsentieren" id="1">
      <p:sldLst>
        <p:sld r:id="rId2"/>
      </p:sldLst>
    </p:custShow>
    <p:custShow name="Abgeben (ohne Lösungen)" id="2">
      <p:sldLst>
        <p:sld r:id="rId2"/>
      </p:sldLst>
    </p:custShow>
    <p:custShow name="Abgeben (mit Lösungen)" id="3">
      <p:sldLst>
        <p:sld r:id="rId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2D75E-7E02-2F9E-3F1A-795D8BD5F0BD}" v="276" dt="2025-06-17T06:19:29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notesMaster" Target="notesMasters/notesMaster1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ableStyles" Target="tableStyles.xml" Id="rId17" /><Relationship Type="http://schemas.openxmlformats.org/officeDocument/2006/relationships/slide" Target="slides/slide1.xml" Id="rId2" /><Relationship Type="http://schemas.openxmlformats.org/officeDocument/2006/relationships/theme" Target="theme/theme1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5" /><Relationship Type="http://schemas.openxmlformats.org/officeDocument/2006/relationships/slide" Target="slides/slide9.xml" Id="rId10" /><Relationship Type="http://schemas.microsoft.com/office/2015/10/relationships/revisionInfo" Target="revisionInfo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presProps" Target="presProps.xml" Id="rId14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EA922-F3F0-4518-BC47-CC4F13916165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54713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292" y="4776431"/>
            <a:ext cx="543433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898CB-4D77-4495-B3E0-9AB56A88F6E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80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898CB-4D77-4495-B3E0-9AB56A88F6E3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990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898CB-4D77-4495-B3E0-9AB56A88F6E3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425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wikipedia.org/wiki/%D9%88%D8%B6%D8%B9%D9%8A%D8%A9_%D8%A7%D9%84%D8%B3%D8%A7%D8%B9%D8%A9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de.dreamstime.com/stockfoto-meine-aufgaben-geschrieben-auf-whiteboard-image86600352" TargetMode="External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05375E-4DE6-41B0-8D59-D4C11A93F4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067" y="234481"/>
            <a:ext cx="2645745" cy="7155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A9E398-840E-54B1-C7D1-D41B56704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8183" y="234481"/>
            <a:ext cx="1929805" cy="7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552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43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0884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346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715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0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54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6860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6001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685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42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99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5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mit Taf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FEA445B-A232-4D80-93E6-0E79963D3827}"/>
              </a:ext>
            </a:extLst>
          </p:cNvPr>
          <p:cNvSpPr/>
          <p:nvPr userDrawn="1"/>
        </p:nvSpPr>
        <p:spPr>
          <a:xfrm>
            <a:off x="9268054" y="830510"/>
            <a:ext cx="2854038" cy="4991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394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1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41438"/>
            <a:ext cx="4184035" cy="50509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341439"/>
            <a:ext cx="4184034" cy="50509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777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341439"/>
            <a:ext cx="4184034" cy="50509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3C8F28-E5D7-1050-1FE2-9B76AA5E29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39754" y="859977"/>
            <a:ext cx="1657978" cy="1657978"/>
          </a:xfrm>
          <a:prstGeom prst="rect">
            <a:avLst/>
          </a:prstGeom>
        </p:spPr>
      </p:pic>
      <p:pic>
        <p:nvPicPr>
          <p:cNvPr id="12" name="Grafik 11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45B26856-C8F8-68FC-528E-1D3D2F22D5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7334" y="1813559"/>
            <a:ext cx="4190226" cy="2776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433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Taf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41438"/>
            <a:ext cx="4184035" cy="50509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341439"/>
            <a:ext cx="4184034" cy="50509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91CDF1D-FE27-4120-98D5-5385CED9EEAE}"/>
              </a:ext>
            </a:extLst>
          </p:cNvPr>
          <p:cNvSpPr/>
          <p:nvPr userDrawn="1"/>
        </p:nvSpPr>
        <p:spPr>
          <a:xfrm>
            <a:off x="9268054" y="830510"/>
            <a:ext cx="2854038" cy="4991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579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347250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1995635"/>
            <a:ext cx="4185623" cy="438838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1347250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1995635"/>
            <a:ext cx="4185617" cy="438838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269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 mit Taf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347250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1995635"/>
            <a:ext cx="4185623" cy="438838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1347250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1995635"/>
            <a:ext cx="4185617" cy="438838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B0C6-2B04-4EB8-9264-93C0A90884A4}" type="slidenum">
              <a:rPr lang="de-CH" smtClean="0"/>
              <a:t>‹#›</a:t>
            </a:fld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DE8926E-B2F3-4CAF-9605-5DDA0A7DD8AC}"/>
              </a:ext>
            </a:extLst>
          </p:cNvPr>
          <p:cNvSpPr/>
          <p:nvPr userDrawn="1"/>
        </p:nvSpPr>
        <p:spPr>
          <a:xfrm>
            <a:off x="9268054" y="830510"/>
            <a:ext cx="2854038" cy="4991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74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5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41439"/>
            <a:ext cx="8596668" cy="505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56114" y="649221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43A9-BCFD-4A8C-BB87-1987B4D38F8C}" type="datetimeFigureOut">
              <a:rPr lang="de-CH" smtClean="0"/>
              <a:t>16.06.2025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494368"/>
            <a:ext cx="7501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0035" y="649436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36E4B0C6-2B04-4EB8-9264-93C0A90884A4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305F70-5B45-4840-BF57-10EE2C789C8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7682" y="74884"/>
            <a:ext cx="1743338" cy="6975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0BCE01-D17E-46FD-B765-C0BFC822F2A7}"/>
              </a:ext>
            </a:extLst>
          </p:cNvPr>
          <p:cNvSpPr txBox="1"/>
          <p:nvPr userDrawn="1"/>
        </p:nvSpPr>
        <p:spPr>
          <a:xfrm rot="16200000">
            <a:off x="-2559955" y="3366701"/>
            <a:ext cx="579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Modulname, Thema, Dozent/in</a:t>
            </a:r>
          </a:p>
        </p:txBody>
      </p:sp>
    </p:spTree>
    <p:extLst>
      <p:ext uri="{BB962C8B-B14F-4D97-AF65-F5344CB8AC3E}">
        <p14:creationId xmlns:p14="http://schemas.microsoft.com/office/powerpoint/2010/main" val="250313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63" r:id="rId4"/>
    <p:sldLayoutId id="2147483664" r:id="rId5"/>
    <p:sldLayoutId id="2147483680" r:id="rId6"/>
    <p:sldLayoutId id="2147483678" r:id="rId7"/>
    <p:sldLayoutId id="2147483665" r:id="rId8"/>
    <p:sldLayoutId id="2147483679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erstellen-und-vorf%C3%BChren-einer-zielgruppenorientierten-pr%C3%A4sentation-09d4d340-3c47-4125-b177-0de3be462c5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D9C3C-268A-4476-A785-7AA5B2DC8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err="1"/>
              <a:t>Shopsync</a:t>
            </a:r>
            <a:endParaRPr lang="de-DE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75402F-84F2-4427-A6F7-08665AF2B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392298"/>
          </a:xfrm>
        </p:spPr>
        <p:txBody>
          <a:bodyPr>
            <a:normAutofit/>
          </a:bodyPr>
          <a:lstStyle/>
          <a:p>
            <a:pPr algn="ctr"/>
            <a:r>
              <a:rPr lang="de-CH" dirty="0"/>
              <a:t>Gruppe 2</a:t>
            </a:r>
            <a:endParaRPr lang="de-DE" dirty="0"/>
          </a:p>
          <a:p>
            <a:pPr algn="ctr"/>
            <a:r>
              <a:rPr lang="de-CH" dirty="0"/>
              <a:t>17.06.2024</a:t>
            </a:r>
          </a:p>
          <a:p>
            <a:pPr algn="ctr"/>
            <a:r>
              <a:rPr lang="de-CH" dirty="0"/>
              <a:t>David Kuster</a:t>
            </a:r>
          </a:p>
          <a:p>
            <a:pPr algn="ctr"/>
            <a:r>
              <a:rPr lang="de-CH" dirty="0"/>
              <a:t>Christian Meier</a:t>
            </a:r>
          </a:p>
          <a:p>
            <a:pPr algn="ctr"/>
            <a:r>
              <a:rPr lang="de-CH" dirty="0"/>
              <a:t>Fisch Ricardo</a:t>
            </a:r>
          </a:p>
          <a:p>
            <a:pPr algn="ctr"/>
            <a:r>
              <a:rPr lang="de-CH" dirty="0"/>
              <a:t>Benedikt Ribi</a:t>
            </a:r>
          </a:p>
        </p:txBody>
      </p:sp>
    </p:spTree>
    <p:extLst>
      <p:ext uri="{BB962C8B-B14F-4D97-AF65-F5344CB8AC3E}">
        <p14:creationId xmlns:p14="http://schemas.microsoft.com/office/powerpoint/2010/main" val="4056036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 descr="Aktives Zuhören: Was ist das eigentlich?">
            <a:extLst>
              <a:ext uri="{FF2B5EF4-FFF2-40B4-BE49-F238E27FC236}">
                <a16:creationId xmlns:a16="http://schemas.microsoft.com/office/drawing/2014/main" id="{32E514F7-ED1A-C2C9-1864-E0FC066D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50" t="9091" r="1989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F392E-A599-78F6-DECE-8AF527A3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Vielen Dank für das Zuhören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159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4E935-660D-4319-B1BC-C6A5ED8D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AE2D7F-F2F8-4CB6-8C08-9203FDAF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Modulname, Thema, Dozent/in</a:t>
            </a:r>
            <a:br>
              <a:rPr lang="de-CH" dirty="0"/>
            </a:br>
            <a:r>
              <a:rPr lang="de-CH" dirty="0"/>
              <a:t>Diese Angabe kann im Folienmaster auf der obersten Ebene angepasst werden. Sinnvollerweise wird dies auf jedem Foliensatz festgelegt, damit die Studierenden diese besser einordnen können.</a:t>
            </a:r>
          </a:p>
          <a:p>
            <a:r>
              <a:rPr lang="de-CH" dirty="0" err="1"/>
              <a:t>Distance</a:t>
            </a:r>
            <a:r>
              <a:rPr lang="de-CH" dirty="0"/>
              <a:t>-Learning</a:t>
            </a:r>
            <a:br>
              <a:rPr lang="de-CH" dirty="0"/>
            </a:br>
            <a:r>
              <a:rPr lang="de-CH" dirty="0"/>
              <a:t>Für DL wurden Layoute mit «Tafel» erstellt. Diese beschreibbaren Bereiche können dann mit der Stift-Funktion von PPT als Whiteboard für weitere Erklärungen genutzt werden.</a:t>
            </a:r>
          </a:p>
          <a:p>
            <a:r>
              <a:rPr lang="de-CH" dirty="0"/>
              <a:t>Aufgaben</a:t>
            </a:r>
            <a:br>
              <a:rPr lang="de-CH" dirty="0"/>
            </a:br>
            <a:r>
              <a:rPr lang="de-CH" dirty="0"/>
              <a:t>Für Aufgaben wurde ein spezielles Layout erstellt. Rechts oben in der Uhr kann die jeweilige Abgabezeit direkt im Unterricht eingetragen werden.</a:t>
            </a:r>
          </a:p>
          <a:p>
            <a:r>
              <a:rPr lang="de-CH" dirty="0"/>
              <a:t>Benutzerdefinierte Bildschirmpräsentation</a:t>
            </a:r>
            <a:br>
              <a:rPr lang="de-CH" dirty="0"/>
            </a:br>
            <a:r>
              <a:rPr lang="de-CH" dirty="0"/>
              <a:t>In dieser Vorlage sind vier verschiedene Präsentationen vorbereitet. Dies ermöglicht z.B. die Erstellung von </a:t>
            </a:r>
            <a:r>
              <a:rPr lang="de-CH" dirty="0" err="1"/>
              <a:t>PDF’s</a:t>
            </a:r>
            <a:r>
              <a:rPr lang="de-CH" dirty="0"/>
              <a:t> ohne Lösungen zur Publikation in </a:t>
            </a:r>
            <a:r>
              <a:rPr lang="de-CH" dirty="0" err="1"/>
              <a:t>moodle</a:t>
            </a:r>
            <a:r>
              <a:rPr lang="de-CH" dirty="0"/>
              <a:t>. (</a:t>
            </a:r>
            <a:r>
              <a:rPr lang="de-CH" dirty="0">
                <a:hlinkClick r:id="rId3"/>
              </a:rPr>
              <a:t>siehe Dokumentation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058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46B1-8154-AC81-BEBD-0C487CCD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Wie, Wenn, Was, Wo?</a:t>
            </a:r>
            <a:endParaRPr lang="de-DE"/>
          </a:p>
        </p:txBody>
      </p:sp>
      <p:pic>
        <p:nvPicPr>
          <p:cNvPr id="5" name="Grafik 4" descr="Blickdichter Fenstervorhang Männchen jongliert mit Fragezeichen - PIXERS.CH">
            <a:extLst>
              <a:ext uri="{FF2B5EF4-FFF2-40B4-BE49-F238E27FC236}">
                <a16:creationId xmlns:a16="http://schemas.microsoft.com/office/drawing/2014/main" id="{970BE1DA-F264-141D-8EAA-C14B2028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65"/>
          <a:stretch>
            <a:fillRect/>
          </a:stretch>
        </p:blipFill>
        <p:spPr>
          <a:xfrm>
            <a:off x="2250831" y="1279280"/>
            <a:ext cx="5181600" cy="49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199-59B9-FEFB-918F-07E72458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Organigramm</a:t>
            </a:r>
            <a:endParaRPr lang="de-DE"/>
          </a:p>
        </p:txBody>
      </p:sp>
      <p:pic>
        <p:nvPicPr>
          <p:cNvPr id="10" name="Content Placeholder 9" descr="Ein Bild, das Text, Screenshot, Klebezettel, Schrift enthält.&#10;&#10;KI-generierte Inhalte können fehlerhaft sein.">
            <a:extLst>
              <a:ext uri="{FF2B5EF4-FFF2-40B4-BE49-F238E27FC236}">
                <a16:creationId xmlns:a16="http://schemas.microsoft.com/office/drawing/2014/main" id="{DB70F333-C5EC-1DB9-EFD2-9BA2EEABE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08" b="-322"/>
          <a:stretch>
            <a:fillRect/>
          </a:stretch>
        </p:blipFill>
        <p:spPr>
          <a:xfrm>
            <a:off x="1189480" y="2018047"/>
            <a:ext cx="7572375" cy="3779804"/>
          </a:xfrm>
        </p:spPr>
      </p:pic>
    </p:spTree>
    <p:extLst>
      <p:ext uri="{BB962C8B-B14F-4D97-AF65-F5344CB8AC3E}">
        <p14:creationId xmlns:p14="http://schemas.microsoft.com/office/powerpoint/2010/main" val="277389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0D5D-2D84-25CE-2765-C745780A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Projektstrukturplan</a:t>
            </a:r>
          </a:p>
        </p:txBody>
      </p:sp>
      <p:pic>
        <p:nvPicPr>
          <p:cNvPr id="4" name="Content Placeholder 3" descr="Bild, Bild">
            <a:extLst>
              <a:ext uri="{FF2B5EF4-FFF2-40B4-BE49-F238E27FC236}">
                <a16:creationId xmlns:a16="http://schemas.microsoft.com/office/drawing/2014/main" id="{BE88F6DD-B3F3-384A-8BC2-68DBDF032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18" y="1851820"/>
            <a:ext cx="8343900" cy="4038600"/>
          </a:xfrm>
        </p:spPr>
      </p:pic>
      <p:pic>
        <p:nvPicPr>
          <p:cNvPr id="5" name="Grafik 4" descr="Bild, Bild">
            <a:extLst>
              <a:ext uri="{FF2B5EF4-FFF2-40B4-BE49-F238E27FC236}">
                <a16:creationId xmlns:a16="http://schemas.microsoft.com/office/drawing/2014/main" id="{67420EF2-4146-DD36-86FB-983FAE84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44" y="2054102"/>
            <a:ext cx="6343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023E-032F-1680-C90F-FF1F3809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rgbClr val="E84C22"/>
                </a:solidFill>
                <a:latin typeface="Trebuchet MS"/>
              </a:rPr>
              <a:t>Evaluation Matrix</a:t>
            </a:r>
            <a:endParaRPr lang="de-DE" dirty="0"/>
          </a:p>
        </p:txBody>
      </p:sp>
      <p:pic>
        <p:nvPicPr>
          <p:cNvPr id="4" name="Content Placeholder 3" descr="Bild, Bild">
            <a:extLst>
              <a:ext uri="{FF2B5EF4-FFF2-40B4-BE49-F238E27FC236}">
                <a16:creationId xmlns:a16="http://schemas.microsoft.com/office/drawing/2014/main" id="{BBC23A66-9239-4B33-3B97-0E779B2A9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663" y="1341439"/>
            <a:ext cx="3396010" cy="5059362"/>
          </a:xfrm>
        </p:spPr>
      </p:pic>
    </p:spTree>
    <p:extLst>
      <p:ext uri="{BB962C8B-B14F-4D97-AF65-F5344CB8AC3E}">
        <p14:creationId xmlns:p14="http://schemas.microsoft.com/office/powerpoint/2010/main" val="326310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65DD-38F6-95C6-6382-69F4CB7B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PSP</a:t>
            </a:r>
          </a:p>
        </p:txBody>
      </p:sp>
      <p:pic>
        <p:nvPicPr>
          <p:cNvPr id="4" name="Content Placeholder 3" descr="Bild, Bild">
            <a:extLst>
              <a:ext uri="{FF2B5EF4-FFF2-40B4-BE49-F238E27FC236}">
                <a16:creationId xmlns:a16="http://schemas.microsoft.com/office/drawing/2014/main" id="{1D6EE65C-237A-ECB4-34B9-77A4058AA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30" y="1341439"/>
            <a:ext cx="3364476" cy="5059362"/>
          </a:xfrm>
        </p:spPr>
      </p:pic>
    </p:spTree>
    <p:extLst>
      <p:ext uri="{BB962C8B-B14F-4D97-AF65-F5344CB8AC3E}">
        <p14:creationId xmlns:p14="http://schemas.microsoft.com/office/powerpoint/2010/main" val="137658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051B-BACA-FA24-5103-A5D339F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Shopsync Konzept</a:t>
            </a:r>
            <a:endParaRPr lang="de-DE"/>
          </a:p>
        </p:txBody>
      </p:sp>
      <p:pic>
        <p:nvPicPr>
          <p:cNvPr id="7" name="Content Placeholder 6" descr="Ein Bild, das Text, Diagramm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3E1F9025-D928-1A12-C921-1ADC4E0DF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862" y="1341439"/>
            <a:ext cx="6175611" cy="5059362"/>
          </a:xfrm>
        </p:spPr>
      </p:pic>
    </p:spTree>
    <p:extLst>
      <p:ext uri="{BB962C8B-B14F-4D97-AF65-F5344CB8AC3E}">
        <p14:creationId xmlns:p14="http://schemas.microsoft.com/office/powerpoint/2010/main" val="413197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A3AB-4228-4177-C95B-CA1336BA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Aptos"/>
              </a:rPr>
              <a:t>Synchonization Matrix</a:t>
            </a:r>
            <a:endParaRPr lang="de-DE" dirty="0"/>
          </a:p>
          <a:p>
            <a:endParaRPr lang="de-DE" dirty="0"/>
          </a:p>
        </p:txBody>
      </p:sp>
      <p:pic>
        <p:nvPicPr>
          <p:cNvPr id="4" name="Content Placeholder 3" descr="Bild, Bild">
            <a:extLst>
              <a:ext uri="{FF2B5EF4-FFF2-40B4-BE49-F238E27FC236}">
                <a16:creationId xmlns:a16="http://schemas.microsoft.com/office/drawing/2014/main" id="{4876AE99-C3C0-2AB9-7798-668F4039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963" y="1341439"/>
            <a:ext cx="2897410" cy="5059362"/>
          </a:xfrm>
        </p:spPr>
      </p:pic>
    </p:spTree>
    <p:extLst>
      <p:ext uri="{BB962C8B-B14F-4D97-AF65-F5344CB8AC3E}">
        <p14:creationId xmlns:p14="http://schemas.microsoft.com/office/powerpoint/2010/main" val="251739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C92C-EFDB-FD50-6632-C42F3A60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Haben Sie noch Fragen?</a:t>
            </a:r>
          </a:p>
        </p:txBody>
      </p:sp>
      <p:pic>
        <p:nvPicPr>
          <p:cNvPr id="7" name="Content Placeholder 6" descr="Frage Fragezeichen Antwort - Kostenloses Bild auf Pixabay">
            <a:extLst>
              <a:ext uri="{FF2B5EF4-FFF2-40B4-BE49-F238E27FC236}">
                <a16:creationId xmlns:a16="http://schemas.microsoft.com/office/drawing/2014/main" id="{9A4BED3E-3B2F-E824-AFA7-99C528E71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987" y="1341439"/>
            <a:ext cx="5059362" cy="5059362"/>
          </a:xfrm>
        </p:spPr>
      </p:pic>
    </p:spTree>
    <p:extLst>
      <p:ext uri="{BB962C8B-B14F-4D97-AF65-F5344CB8AC3E}">
        <p14:creationId xmlns:p14="http://schemas.microsoft.com/office/powerpoint/2010/main" val="9557312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Rot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127</Words>
  <Application>Microsoft Office PowerPoint</Application>
  <PresentationFormat>Widescreen</PresentationFormat>
  <Paragraphs>8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Facette</vt:lpstr>
      <vt:lpstr>Shopsync</vt:lpstr>
      <vt:lpstr>Wie, Wenn, Was, Wo?</vt:lpstr>
      <vt:lpstr>Organigramm</vt:lpstr>
      <vt:lpstr>Projektstrukturplan</vt:lpstr>
      <vt:lpstr>Evaluation Matrix</vt:lpstr>
      <vt:lpstr>PSP</vt:lpstr>
      <vt:lpstr>Shopsync Konzept</vt:lpstr>
      <vt:lpstr>Synchonization Matrix </vt:lpstr>
      <vt:lpstr>Haben Sie noch Fragen?</vt:lpstr>
      <vt:lpstr>Vielen Dank für das Zuhören</vt:lpstr>
      <vt:lpstr>Hinweise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Singer</dc:creator>
  <cp:lastModifiedBy>Uwe Singer</cp:lastModifiedBy>
  <cp:revision>161</cp:revision>
  <cp:lastPrinted>2024-02-02T10:08:43Z</cp:lastPrinted>
  <dcterms:created xsi:type="dcterms:W3CDTF">2021-02-19T14:20:56Z</dcterms:created>
  <dcterms:modified xsi:type="dcterms:W3CDTF">2025-06-17T06:19:32Z</dcterms:modified>
</cp:coreProperties>
</file>